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3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3699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3672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7642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9249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7122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8447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5404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200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999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0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6883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487F7-3FB9-43D6-A301-7127DC3D1B32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99B9C-A4B0-43EF-A4B2-66A0F4DD48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1226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eurl.cc/rxnE3y?fbclid=IwAR2RXkEdm0cfaxwUaeoaLmT_Z7_kkqW49W3n8m2JpSDslUAOktu0uLIrPp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eurl.cc/rxnE3y?fbclid=IwAR2RXkEdm0cfaxwUaeoaLmT_Z7_kkqW49W3n8m2JpSDslUAOktu0uLIrPp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reurl.cc/rxnE3y?fbclid=IwAR2RXkEdm0cfaxwUaeoaLmT_Z7_kkqW49W3n8m2JpSDslUAOktu0uLIrPp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reurl.cc/rxnE3y?fbclid=IwAR2RXkEdm0cfaxwUaeoaLmT_Z7_kkqW49W3n8m2JpSDslUAOktu0uLIrPp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4182" y="0"/>
            <a:ext cx="12009120" cy="1325563"/>
          </a:xfrm>
        </p:spPr>
        <p:txBody>
          <a:bodyPr>
            <a:norm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審核不予通過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之案例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：一文多稿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參與主題一，分享不同文章但使用相同倡議文字內容。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8697" t="24936" r="1605" b="10986"/>
          <a:stretch/>
        </p:blipFill>
        <p:spPr>
          <a:xfrm>
            <a:off x="428106" y="1202573"/>
            <a:ext cx="11514512" cy="5467851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6301047" y="6129252"/>
            <a:ext cx="56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資料引用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桃青參一咖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https://reurl.cc/rxnE3y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5331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23464" t="19318" r="6948" b="6981"/>
          <a:stretch/>
        </p:blipFill>
        <p:spPr>
          <a:xfrm>
            <a:off x="554182" y="552893"/>
            <a:ext cx="10385420" cy="577165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4182" y="0"/>
            <a:ext cx="12009120" cy="1325563"/>
          </a:xfrm>
        </p:spPr>
        <p:txBody>
          <a:bodyPr>
            <a:norm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審核不予通過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之案例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：一文多稿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參與主題一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，同一文章內容，發布於不同社群平台。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3579112" y="6405699"/>
            <a:ext cx="56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資料引用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桃青參一咖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https://reurl.cc/rxnE3y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8419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2009120" cy="1325563"/>
          </a:xfrm>
        </p:spPr>
        <p:txBody>
          <a:bodyPr>
            <a:norm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審核不予通過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之案例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：負面觀感用語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429717" y="6488668"/>
            <a:ext cx="56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資料引用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桃青參一咖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https://reurl.cc/rxnE3y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l="26502" t="26323" r="23209" b="4144"/>
          <a:stretch/>
        </p:blipFill>
        <p:spPr>
          <a:xfrm>
            <a:off x="0" y="662780"/>
            <a:ext cx="6330961" cy="5835803"/>
          </a:xfrm>
          <a:prstGeom prst="rect">
            <a:avLst/>
          </a:prstGeom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6602124" y="0"/>
            <a:ext cx="120091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審核不予通過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之案例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：重複性文句 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4"/>
          <a:srcRect l="22755" t="19517" r="34832" b="9445"/>
          <a:stretch/>
        </p:blipFill>
        <p:spPr>
          <a:xfrm>
            <a:off x="6602124" y="755629"/>
            <a:ext cx="5134335" cy="5733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52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4182" y="0"/>
            <a:ext cx="12009120" cy="1325563"/>
          </a:xfrm>
        </p:spPr>
        <p:txBody>
          <a:bodyPr>
            <a:norm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審核不予</a:t>
            </a:r>
            <a:r>
              <a:rPr lang="zh-TW" altLang="en-US" sz="24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通過</a:t>
            </a:r>
            <a:r>
              <a:rPr lang="zh-TW" altLang="en-US" sz="24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之案例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：無意義、無關主題 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301047" y="6129252"/>
            <a:ext cx="56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資料引用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桃青參一咖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https://reurl.cc/rxnE3y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l="20084" t="16021" r="31064" b="5712"/>
          <a:stretch/>
        </p:blipFill>
        <p:spPr>
          <a:xfrm>
            <a:off x="620303" y="662781"/>
            <a:ext cx="5680744" cy="606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129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111</Words>
  <Application>Microsoft Office PowerPoint</Application>
  <PresentationFormat>寬螢幕</PresentationFormat>
  <Paragraphs>9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0" baseType="lpstr">
      <vt:lpstr>微軟正黑體</vt:lpstr>
      <vt:lpstr>新細明體</vt:lpstr>
      <vt:lpstr>Arial</vt:lpstr>
      <vt:lpstr>Calibri</vt:lpstr>
      <vt:lpstr>Calibri Light</vt:lpstr>
      <vt:lpstr>Office 佈景主題</vt:lpstr>
      <vt:lpstr>【審核不予通過之案例：一文多稿】  參與主題一，分享不同文章但使用相同倡議文字內容。</vt:lpstr>
      <vt:lpstr>【審核不予通過之案例：一文多稿】  參與主題一，同一文章內容，發布於不同社群平台。</vt:lpstr>
      <vt:lpstr>【審核不予通過之案例：負面觀感用語】      </vt:lpstr>
      <vt:lpstr>【審核不予通過之案例：無意義、無關主題 】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ncu</dc:creator>
  <cp:lastModifiedBy>ncu</cp:lastModifiedBy>
  <cp:revision>4</cp:revision>
  <dcterms:created xsi:type="dcterms:W3CDTF">2021-05-17T12:48:50Z</dcterms:created>
  <dcterms:modified xsi:type="dcterms:W3CDTF">2021-05-17T13:14:14Z</dcterms:modified>
</cp:coreProperties>
</file>